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9"/>
    <p:restoredTop sz="94710"/>
  </p:normalViewPr>
  <p:slideViewPr>
    <p:cSldViewPr snapToGrid="0">
      <p:cViewPr varScale="1">
        <p:scale>
          <a:sx n="110" d="100"/>
          <a:sy n="110" d="100"/>
        </p:scale>
        <p:origin x="18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6F43-7EA4-6C3B-347D-C27BACBC3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536F3-C365-9280-A514-86831F247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EF804-F6A4-7629-2F29-03F2ADD3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D7A68-8B59-9F1C-9836-A740D3A4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0E1D1-DCC2-C298-2F74-F6334646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368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5085-B3FC-F3F6-3B1B-52E1C43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DF890-67AC-7C5A-C419-5301D3022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15609-0A08-5F46-0F81-6DA7F64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408AE-F773-4947-A753-8AF7DBC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AF51-2603-A5AC-B4B8-ECD30FC9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743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A0965-C927-DB25-ECC2-384D82866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33F78-C691-79BE-F5A8-C68C4864B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8A54-C9FA-C245-B974-0162E52F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F279-7C4A-1C60-F6E6-1A6A7C94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CA4E-B646-643D-0CCD-98D82A62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97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551E-A82C-1BCB-6B63-EB549882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AE97-CC1E-88F2-6858-1619CB9F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0705B-7C5D-BF58-A3C9-C4471EE2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D494C-4889-D647-6035-C27E992E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0FD74-D75F-EB09-2F4B-812EE3AB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777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82C8-4B0B-5285-4B31-47DE9D3F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048B5-2A44-12AA-7F1E-7440435B6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6F54D-4418-3432-F254-F998759A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69D5-CD00-D04E-208C-375CF45A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02AA-4700-BBFF-BF2C-0405C411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365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8F4F-1676-374B-8E4D-E7D74B7F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CB45-DCBF-4AB0-0D96-3DE1BA8C4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B56D6-9B94-57FF-6C69-399144A7B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D2974-F753-EEA2-57DF-9A1EC5A2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CDFF7-4E91-9D15-41AF-D343EAFBF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F9F56-AA3A-66BF-2B67-3AD9B220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651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CC7B-E062-EB8A-7188-928B2029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613BC-9C0F-4A38-793E-174EBFD80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0295B-5437-8A71-7F08-B50B055DC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1DBBA-418D-A1A6-05A1-15FC052C8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13E3-E139-EE9A-07AE-2ED98990A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DB108-DF01-6790-4F8E-D976A386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AF1F46-F11A-F08C-75C5-186E4AF8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05432-B5AA-385D-E7C4-9CDD529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224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43E-92B4-E5C4-1AE3-85EC960B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748429-14A6-3EEE-D44E-29E21AEC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71A2-0D7D-7CAD-19B1-F867A4B9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97811-753F-330F-FADD-27801CEA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875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E7DA8-84FA-A17E-E6DE-4A72C2AC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AE61C-391B-5A18-E2C4-40C52A1F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0AB11-73D6-7CB5-F1E0-DEFDAE67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827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2990-D81F-40F2-18BF-3B06F58A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9E2E-A414-FE68-F30A-B653F23BA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7EFA8-ECA5-A692-5BA5-1CAC19E36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AAE31-FD9E-6CD2-3427-3A75A005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BF213-BF4A-1F55-5370-1ED00E255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F7ADD-C7B2-ACAE-E21E-DB27D1F2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34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9C7-0A2D-FC65-0544-D7935D1A0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65DE1C-A623-509E-F3B2-9271289C3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01258-8087-008B-C31E-5391347E7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0352F-1610-1415-7F76-6A0C558B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E5A00-430D-6B68-3382-884358A0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295BF-6F49-F463-FE00-4430B44C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72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9C9CB-1996-5270-D311-8BB2A4D5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EFFDA-0E29-9DF3-136F-15B61CE54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A11-CAE3-B4B1-D31C-0776BCF95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56536-CBAA-6A4A-8D56-8DC48E99FFA3}" type="datetimeFigureOut">
              <a:rPr lang="en-KR" smtClean="0"/>
              <a:t>2023/02/27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84EF1-B545-8CE4-F431-183D5D27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73F4E-ED5A-7F59-C4A7-0DB6BB808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73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ay, road, street&#10;&#10;Description automatically generated">
            <a:extLst>
              <a:ext uri="{FF2B5EF4-FFF2-40B4-BE49-F238E27FC236}">
                <a16:creationId xmlns:a16="http://schemas.microsoft.com/office/drawing/2014/main" id="{07D8F17F-A9F1-9B27-F76D-76626BEA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2F1A531-A676-FE5D-5737-275C6C31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1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able&#10;&#10;Description automatically generated with medium confidence">
            <a:extLst>
              <a:ext uri="{FF2B5EF4-FFF2-40B4-BE49-F238E27FC236}">
                <a16:creationId xmlns:a16="http://schemas.microsoft.com/office/drawing/2014/main" id="{A13329CA-85F3-C7EF-A745-DF2D70FA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1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6BA5A6D8-4740-0EA7-1568-340D5EF1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3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DCFB405-6297-FA91-E082-DDC061A5F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39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C6CFB7-5F00-7AC1-A955-B2A281E25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52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4D6ECC-6B1F-BF11-A683-2E284F74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30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15E7DCE-953A-EA0E-C16C-232AF276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C7EA14-93A5-1D8B-A350-52B4B0C5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9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D3F72-1E47-F0E1-89D8-BEC1A8FA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50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228DCFEE-E085-D3D5-6CA2-35CA2EB2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76455E-3C42-765E-AB8F-70057A4E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98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62504DF-ED2E-C725-6680-EDEF7DA6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1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BC42930-58FF-6EB4-8B64-46000C96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1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598CF31-00FB-7339-0EAE-EFCED4A0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01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14DAAB8-E340-49C2-CA58-F8CD407A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62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F2880AA-76A7-246B-4BAB-AEAAC8FE2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81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DFACBA1-77A4-5321-C1CC-5A2B67E8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40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y&#10;&#10;Description automatically generated">
            <a:extLst>
              <a:ext uri="{FF2B5EF4-FFF2-40B4-BE49-F238E27FC236}">
                <a16:creationId xmlns:a16="http://schemas.microsoft.com/office/drawing/2014/main" id="{79C411C9-7E5F-C021-A995-E26E51B7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2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1B0BE0-A47A-D108-71C3-1A554250B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4ADEEE2-DED7-04CC-C70A-B1CA412E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4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21EBEA5-8452-8BC5-4626-C1B04400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4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2D4FD53-53E9-0AFB-D201-280028AD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8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D6C6E57-2932-D7D0-7580-071038DF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3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logo, company name&#10;&#10;Description automatically generated">
            <a:extLst>
              <a:ext uri="{FF2B5EF4-FFF2-40B4-BE49-F238E27FC236}">
                <a16:creationId xmlns:a16="http://schemas.microsoft.com/office/drawing/2014/main" id="{2A9C7AD2-FBC5-2B38-DA6B-4134A021F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6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F36CA5C-A0AF-C3BA-4FE5-60A5553B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zer495</dc:creator>
  <cp:lastModifiedBy>zer495</cp:lastModifiedBy>
  <cp:revision>1</cp:revision>
  <dcterms:created xsi:type="dcterms:W3CDTF">2023-02-27T03:26:50Z</dcterms:created>
  <dcterms:modified xsi:type="dcterms:W3CDTF">2023-02-27T03:32:26Z</dcterms:modified>
</cp:coreProperties>
</file>